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0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59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6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75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53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0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20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51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58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21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26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4C965-B5D8-4F65-A6ED-7A5DE1F0FB20}" type="datetimeFigureOut">
              <a:rPr lang="nl-NL" smtClean="0"/>
              <a:t>3-10-2013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1B72-965A-43AD-A947-6D63C729B1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29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ppotv.tv/video/mijn-paard-andrew-mclean-bij-federale-politie-te-paard" TargetMode="External"/><Relationship Id="rId2" Type="http://schemas.openxmlformats.org/officeDocument/2006/relationships/hyperlink" Target="http://www.aebc.com.au/andrewmcle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1470025"/>
          </a:xfrm>
        </p:spPr>
        <p:txBody>
          <a:bodyPr/>
          <a:lstStyle/>
          <a:p>
            <a:r>
              <a:rPr lang="en-US" dirty="0" err="1" smtClean="0"/>
              <a:t>Presentatie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6400800" cy="1752600"/>
          </a:xfrm>
        </p:spPr>
        <p:txBody>
          <a:bodyPr/>
          <a:lstStyle/>
          <a:p>
            <a:r>
              <a:rPr lang="en-US" dirty="0" smtClean="0"/>
              <a:t>Andrew McLean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87" y="3573016"/>
            <a:ext cx="3860353" cy="306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9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is Andrew McLean?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Een Australische trainer en gedragswetenschapper</a:t>
            </a:r>
            <a:br>
              <a:rPr lang="nl-NL" dirty="0" smtClean="0"/>
            </a:br>
            <a:r>
              <a:rPr lang="nl-NL" dirty="0" smtClean="0"/>
              <a:t>- Heeft een eigen </a:t>
            </a:r>
            <a:r>
              <a:rPr lang="nl-NL" dirty="0" err="1" smtClean="0"/>
              <a:t>Equine</a:t>
            </a:r>
            <a:r>
              <a:rPr lang="nl-NL" dirty="0" smtClean="0"/>
              <a:t> </a:t>
            </a:r>
            <a:r>
              <a:rPr lang="nl-NL" dirty="0" err="1" smtClean="0"/>
              <a:t>Behavior</a:t>
            </a:r>
            <a:r>
              <a:rPr lang="nl-NL" dirty="0" smtClean="0"/>
              <a:t> Centre</a:t>
            </a:r>
          </a:p>
          <a:p>
            <a:pPr>
              <a:buFontTx/>
              <a:buChar char="-"/>
            </a:pPr>
            <a:r>
              <a:rPr lang="nl-NL" dirty="0" smtClean="0"/>
              <a:t>Heeft zich jaren verdiept in het gedrag van paarden en hoe paarden iets leren en/of oppikken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891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doet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nl-NL" dirty="0" smtClean="0"/>
              <a:t>Kijken naar het gedrag van het paard</a:t>
            </a:r>
            <a:br>
              <a:rPr lang="nl-NL" dirty="0" smtClean="0"/>
            </a:br>
            <a:r>
              <a:rPr lang="nl-NL" dirty="0" smtClean="0"/>
              <a:t>- Zijn trainingsmethode hier op aanpassen</a:t>
            </a:r>
            <a:br>
              <a:rPr lang="nl-NL" dirty="0" smtClean="0"/>
            </a:br>
            <a:r>
              <a:rPr lang="nl-NL" dirty="0" smtClean="0"/>
              <a:t>- Met zo weinig mogelijk druk het paard correct trainen zodat het bijv. Van een angst af komt</a:t>
            </a:r>
            <a:br>
              <a:rPr lang="nl-NL" dirty="0" smtClean="0"/>
            </a:br>
            <a:r>
              <a:rPr lang="nl-NL" dirty="0" smtClean="0"/>
              <a:t>- Eerst via grondwerk trainen en dan onder het zadel</a:t>
            </a:r>
            <a:br>
              <a:rPr lang="nl-NL" dirty="0" smtClean="0"/>
            </a:br>
            <a:r>
              <a:rPr lang="nl-NL" dirty="0" smtClean="0"/>
              <a:t>- De methodes zijn voor paard en ruiter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Clinic</a:t>
            </a:r>
            <a:r>
              <a:rPr lang="nl-NL" dirty="0" smtClean="0"/>
              <a:t> en eigen Centre in </a:t>
            </a:r>
            <a:r>
              <a:rPr lang="nl-NL" dirty="0" err="1" smtClean="0"/>
              <a:t>Australie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333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het </a:t>
            </a:r>
            <a:r>
              <a:rPr lang="en-US" dirty="0" err="1" smtClean="0"/>
              <a:t>paard</a:t>
            </a:r>
            <a:r>
              <a:rPr lang="en-US" dirty="0" smtClean="0"/>
              <a:t> </a:t>
            </a:r>
            <a:r>
              <a:rPr lang="en-US" dirty="0" err="1" smtClean="0"/>
              <a:t>leert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nl-NL" dirty="0" smtClean="0">
                <a:hlinkClick r:id="rId2"/>
              </a:rPr>
              <a:t>http://www.aebc.com.au/andrewmclean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Link van de site van Andrew McLean, AEBC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Australian</a:t>
            </a:r>
            <a:r>
              <a:rPr lang="nl-NL" dirty="0" smtClean="0"/>
              <a:t> </a:t>
            </a:r>
            <a:r>
              <a:rPr lang="nl-NL" dirty="0" err="1" smtClean="0"/>
              <a:t>Equine</a:t>
            </a:r>
            <a:r>
              <a:rPr lang="nl-NL" dirty="0" smtClean="0"/>
              <a:t> </a:t>
            </a:r>
            <a:r>
              <a:rPr lang="nl-NL" dirty="0" err="1" smtClean="0"/>
              <a:t>Behaviour</a:t>
            </a:r>
            <a:r>
              <a:rPr lang="nl-NL" dirty="0" smtClean="0"/>
              <a:t> Centre)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hlinkClick r:id="rId3"/>
              </a:rPr>
              <a:t>http://www.hippotv.tv/video/mijn-paard-andrew-mclean-bij-federale-politie-te-paard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Filmpje over de methode (start 2.20)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386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0772"/>
            <a:ext cx="4175042" cy="6262563"/>
          </a:xfrm>
        </p:spPr>
      </p:pic>
    </p:spTree>
    <p:extLst>
      <p:ext uri="{BB962C8B-B14F-4D97-AF65-F5344CB8AC3E}">
        <p14:creationId xmlns:p14="http://schemas.microsoft.com/office/powerpoint/2010/main" val="18787944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</Words>
  <Application>Microsoft Office PowerPoint</Application>
  <PresentationFormat>Diavoorstelling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Presentatie</vt:lpstr>
      <vt:lpstr>Wie is Andrew McLean?</vt:lpstr>
      <vt:lpstr>Wat doet hij?</vt:lpstr>
      <vt:lpstr>Hoe het paard leert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</dc:title>
  <dc:creator>HP-Compaq</dc:creator>
  <cp:lastModifiedBy>Larissa Dekker</cp:lastModifiedBy>
  <cp:revision>3</cp:revision>
  <dcterms:created xsi:type="dcterms:W3CDTF">2013-10-01T11:55:51Z</dcterms:created>
  <dcterms:modified xsi:type="dcterms:W3CDTF">2013-10-03T11:39:55Z</dcterms:modified>
</cp:coreProperties>
</file>